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01" r:id="rId2"/>
  </p:sldMasterIdLst>
  <p:sldIdLst>
    <p:sldId id="256" r:id="rId3"/>
    <p:sldId id="346" r:id="rId4"/>
    <p:sldId id="361" r:id="rId5"/>
    <p:sldId id="362" r:id="rId6"/>
    <p:sldId id="363" r:id="rId7"/>
    <p:sldId id="364" r:id="rId8"/>
    <p:sldId id="365" r:id="rId9"/>
    <p:sldId id="366" r:id="rId10"/>
    <p:sldId id="367" r:id="rId11"/>
    <p:sldId id="368" r:id="rId12"/>
    <p:sldId id="34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hammad Ahmed Saeed" initials="MAS" lastIdx="2" clrIdx="0">
    <p:extLst>
      <p:ext uri="{19B8F6BF-5375-455C-9EA6-DF929625EA0E}">
        <p15:presenceInfo xmlns:p15="http://schemas.microsoft.com/office/powerpoint/2012/main" userId="Muhammad Ahmed Saeed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8BB7"/>
    <a:srgbClr val="B9ABE6"/>
    <a:srgbClr val="859790"/>
    <a:srgbClr val="33C888"/>
    <a:srgbClr val="1D96A7"/>
    <a:srgbClr val="22B9CE"/>
    <a:srgbClr val="2BA1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3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jpg>
</file>

<file path=ppt/media/image10.png>
</file>

<file path=ppt/media/image11.png>
</file>

<file path=ppt/media/image12.png>
</file>

<file path=ppt/media/image2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222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2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4582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1508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0197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1926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879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230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852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18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344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4587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3684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9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820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3617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7733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91734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2616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33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07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85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34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94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57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49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663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22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39073-3D37-437A-8EAE-F750FE07B21F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7F77B-398E-4191-A424-E49B6362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23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74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993" y="730513"/>
            <a:ext cx="4974527" cy="537400"/>
          </a:xfrm>
        </p:spPr>
        <p:txBody>
          <a:bodyPr>
            <a:normAutofit fontScale="90000"/>
          </a:bodyPr>
          <a:lstStyle/>
          <a:p>
            <a:r>
              <a:rPr lang="en-US" b="1"/>
              <a:t>Authentication with APIs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54308" y="1576809"/>
            <a:ext cx="3122876" cy="4001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Types of Authentication</a:t>
            </a:r>
            <a:endParaRPr lang="en-US" sz="2000" b="1" dirty="0"/>
          </a:p>
        </p:txBody>
      </p:sp>
      <p:sp>
        <p:nvSpPr>
          <p:cNvPr id="10" name="Rectangle 9"/>
          <p:cNvSpPr/>
          <p:nvPr/>
        </p:nvSpPr>
        <p:spPr>
          <a:xfrm>
            <a:off x="254308" y="3512528"/>
            <a:ext cx="2866843" cy="4001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Using API Key</a:t>
            </a:r>
            <a:endParaRPr lang="en-US" sz="2000" b="1" dirty="0"/>
          </a:p>
        </p:txBody>
      </p:sp>
      <p:sp>
        <p:nvSpPr>
          <p:cNvPr id="3" name="Rectangle 2"/>
          <p:cNvSpPr/>
          <p:nvPr/>
        </p:nvSpPr>
        <p:spPr>
          <a:xfrm>
            <a:off x="328993" y="2101149"/>
            <a:ext cx="1414463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/>
              <a:t>API Key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8993" y="2506066"/>
            <a:ext cx="1414463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/>
              <a:t>OAuth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28992" y="2909069"/>
            <a:ext cx="2462975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/>
              <a:t>Token Authentication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43456" y="2077048"/>
            <a:ext cx="57620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/>
              <a:t>A simple, unique key provided by the API service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1743456" y="2475288"/>
            <a:ext cx="60567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/>
              <a:t>A more secure and complex authentication method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2792744" y="2904306"/>
            <a:ext cx="6088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/>
              <a:t>Uses a token that must be included in each request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97" y="3917445"/>
            <a:ext cx="7972296" cy="1530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13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3" grpId="0" animBg="1"/>
      <p:bldP spid="8" grpId="0" animBg="1"/>
      <p:bldP spid="9" grpId="0" animBg="1"/>
      <p:bldP spid="5" grpId="0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334330"/>
            <a:ext cx="5559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How do you install Django REST Framework?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299" y="1987785"/>
            <a:ext cx="2997200" cy="22259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456076" y="4778648"/>
            <a:ext cx="3969620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pip install djangorestframework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104893" y="302834"/>
            <a:ext cx="3540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What does REST stand for?</a:t>
            </a:r>
            <a:endParaRPr lang="en-US" sz="2000" b="1" dirty="0"/>
          </a:p>
        </p:txBody>
      </p:sp>
      <p:sp>
        <p:nvSpPr>
          <p:cNvPr id="11" name="Rectangle 10"/>
          <p:cNvSpPr/>
          <p:nvPr/>
        </p:nvSpPr>
        <p:spPr>
          <a:xfrm>
            <a:off x="560970" y="747152"/>
            <a:ext cx="3864726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/>
              <a:t>Representational State Transfer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104893" y="1400076"/>
            <a:ext cx="6759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Name two common HTTP methods used in RESTful APIs</a:t>
            </a:r>
            <a:endParaRPr lang="en-US" sz="2000" b="1" dirty="0"/>
          </a:p>
        </p:txBody>
      </p:sp>
      <p:sp>
        <p:nvSpPr>
          <p:cNvPr id="8" name="Rectangle 7"/>
          <p:cNvSpPr/>
          <p:nvPr/>
        </p:nvSpPr>
        <p:spPr>
          <a:xfrm>
            <a:off x="560970" y="1787730"/>
            <a:ext cx="1877430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/>
              <a:t>GET and POST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04893" y="2375439"/>
            <a:ext cx="7161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What status code is returned for a successful GET request?</a:t>
            </a:r>
            <a:endParaRPr lang="en-US" sz="2000" b="1" dirty="0"/>
          </a:p>
        </p:txBody>
      </p:sp>
      <p:sp>
        <p:nvSpPr>
          <p:cNvPr id="12" name="Rectangle 11"/>
          <p:cNvSpPr/>
          <p:nvPr/>
        </p:nvSpPr>
        <p:spPr>
          <a:xfrm>
            <a:off x="560970" y="2763093"/>
            <a:ext cx="1097142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/>
              <a:t>200 OK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104893" y="3350802"/>
            <a:ext cx="7588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Which Django library is commonly used to build RESTful APIs?</a:t>
            </a:r>
            <a:endParaRPr lang="en-US" sz="2000" b="1" dirty="0"/>
          </a:p>
        </p:txBody>
      </p:sp>
      <p:sp>
        <p:nvSpPr>
          <p:cNvPr id="14" name="Rectangle 13"/>
          <p:cNvSpPr/>
          <p:nvPr/>
        </p:nvSpPr>
        <p:spPr>
          <a:xfrm>
            <a:off x="560970" y="3738456"/>
            <a:ext cx="3864726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/>
              <a:t>Django REST Framework (DRF)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20793" y="5505457"/>
            <a:ext cx="8871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What is the purpose of the views.py file in a Django app when using DRF?</a:t>
            </a:r>
            <a:endParaRPr lang="en-US" sz="2000" dirty="0"/>
          </a:p>
        </p:txBody>
      </p:sp>
      <p:sp>
        <p:nvSpPr>
          <p:cNvPr id="16" name="Rectangle 15"/>
          <p:cNvSpPr/>
          <p:nvPr/>
        </p:nvSpPr>
        <p:spPr>
          <a:xfrm>
            <a:off x="776870" y="5949775"/>
            <a:ext cx="5233786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/>
              <a:t>To define the logic for handling API requests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81768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10" grpId="0"/>
      <p:bldP spid="11" grpId="0" animBg="1"/>
      <p:bldP spid="7" grpId="0"/>
      <p:bldP spid="8" grpId="0" animBg="1"/>
      <p:bldP spid="9" grpId="0"/>
      <p:bldP spid="12" grpId="0" animBg="1"/>
      <p:bldP spid="13" grpId="0"/>
      <p:bldP spid="14" grpId="0" animBg="1"/>
      <p:bldP spid="15" grpId="0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9AB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437563"/>
              </p:ext>
            </p:extLst>
          </p:nvPr>
        </p:nvGraphicFramePr>
        <p:xfrm>
          <a:off x="463295" y="215193"/>
          <a:ext cx="10978021" cy="62587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8" r:id="rId3" imgW="24380640" imgH="13714200" progId="">
                  <p:embed/>
                </p:oleObj>
              </mc:Choice>
              <mc:Fallback>
                <p:oleObj r:id="rId3" imgW="24380640" imgH="137142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3295" y="215193"/>
                        <a:ext cx="10978021" cy="62587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1077944" y="5766066"/>
            <a:ext cx="1013886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088BB7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Introduction to RESTful APIs with Django</a:t>
            </a:r>
            <a:endParaRPr lang="en-US" sz="4000" b="1" dirty="0">
              <a:solidFill>
                <a:srgbClr val="088B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818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7867" y="589730"/>
            <a:ext cx="4426469" cy="5374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is a RESTful API?</a:t>
            </a:r>
          </a:p>
        </p:txBody>
      </p:sp>
      <p:sp>
        <p:nvSpPr>
          <p:cNvPr id="4" name="Rectangle 3"/>
          <p:cNvSpPr/>
          <p:nvPr/>
        </p:nvSpPr>
        <p:spPr>
          <a:xfrm>
            <a:off x="242116" y="1358632"/>
            <a:ext cx="1640023" cy="4001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Definition</a:t>
            </a:r>
            <a:endParaRPr lang="en-US" sz="2000" b="1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53377" y="1758742"/>
            <a:ext cx="7571424" cy="356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An </a:t>
            </a:r>
            <a:r>
              <a:rPr lang="en-US" sz="2000" dirty="0"/>
              <a:t>architectural style for designing networked applications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42117" y="2747302"/>
            <a:ext cx="1640024" cy="400110"/>
          </a:xfrm>
          <a:prstGeom prst="rect">
            <a:avLst/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Principles</a:t>
            </a:r>
            <a:endParaRPr lang="en-US" sz="2000" dirty="0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420019" y="3242410"/>
            <a:ext cx="1316392" cy="3867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/>
              <a:t>Stateless</a:t>
            </a:r>
            <a:endParaRPr lang="en-US" sz="2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53377" y="2172627"/>
            <a:ext cx="10046400" cy="356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Use </a:t>
            </a:r>
            <a:r>
              <a:rPr lang="en-US" sz="2000" dirty="0"/>
              <a:t>HTTP requests to perform CRUD operations: Create, Read, Update, and Delete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19729" y="4011247"/>
            <a:ext cx="3208386" cy="3867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/>
              <a:t>Client-Server Architecture</a:t>
            </a:r>
            <a:endParaRPr lang="en-US" sz="20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31921" y="4503221"/>
            <a:ext cx="1464930" cy="3867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/>
              <a:t>Cacheable</a:t>
            </a:r>
            <a:endParaRPr lang="en-US" sz="20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31921" y="5011512"/>
            <a:ext cx="2269602" cy="386724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/>
              <a:t>Uniform Interface</a:t>
            </a:r>
            <a:endParaRPr lang="en-US" sz="2000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31921" y="5853868"/>
            <a:ext cx="2269602" cy="38672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 dirty="0"/>
              <a:t>Layered System</a:t>
            </a:r>
          </a:p>
        </p:txBody>
      </p:sp>
      <p:sp>
        <p:nvSpPr>
          <p:cNvPr id="6" name="Rectangle 5"/>
          <p:cNvSpPr/>
          <p:nvPr/>
        </p:nvSpPr>
        <p:spPr>
          <a:xfrm>
            <a:off x="3628115" y="4042220"/>
            <a:ext cx="5745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Separation of concerns between the client and server</a:t>
            </a:r>
          </a:p>
        </p:txBody>
      </p:sp>
      <p:sp>
        <p:nvSpPr>
          <p:cNvPr id="7" name="Rectangle 6"/>
          <p:cNvSpPr/>
          <p:nvPr/>
        </p:nvSpPr>
        <p:spPr>
          <a:xfrm>
            <a:off x="1896851" y="4508251"/>
            <a:ext cx="5838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Responses must define themselves as cacheable or not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53667" y="3285239"/>
            <a:ext cx="9979221" cy="678905"/>
            <a:chOff x="353667" y="3285239"/>
            <a:chExt cx="9979221" cy="678905"/>
          </a:xfrm>
        </p:grpSpPr>
        <p:sp>
          <p:nvSpPr>
            <p:cNvPr id="5" name="Rectangle 4"/>
            <p:cNvSpPr/>
            <p:nvPr/>
          </p:nvSpPr>
          <p:spPr>
            <a:xfrm>
              <a:off x="353667" y="3594812"/>
              <a:ext cx="38588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/>
                <a:t>understand </a:t>
              </a:r>
              <a:r>
                <a:rPr lang="en-US" dirty="0"/>
                <a:t>and process the request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736411" y="3285239"/>
              <a:ext cx="859647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Each request from a client to a server must contain all the information needed </a:t>
              </a:r>
              <a:r>
                <a:rPr lang="en-US" dirty="0" smtClean="0"/>
                <a:t>to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19729" y="5020952"/>
            <a:ext cx="8791204" cy="788363"/>
            <a:chOff x="419729" y="5020952"/>
            <a:chExt cx="8791204" cy="788363"/>
          </a:xfrm>
        </p:grpSpPr>
        <p:sp>
          <p:nvSpPr>
            <p:cNvPr id="14" name="Rectangle 13"/>
            <p:cNvSpPr/>
            <p:nvPr/>
          </p:nvSpPr>
          <p:spPr>
            <a:xfrm>
              <a:off x="2701522" y="5020952"/>
              <a:ext cx="650941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Simplifies and decouples the architecture, allowing each </a:t>
              </a:r>
              <a:r>
                <a:rPr lang="en-US" dirty="0" smtClean="0"/>
                <a:t>part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19729" y="5439983"/>
              <a:ext cx="27014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/>
                <a:t>to </a:t>
              </a:r>
              <a:r>
                <a:rPr lang="en-US" dirty="0"/>
                <a:t>evolve independently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53377" y="5928511"/>
            <a:ext cx="9503733" cy="678905"/>
            <a:chOff x="353377" y="5928511"/>
            <a:chExt cx="9503733" cy="678905"/>
          </a:xfrm>
        </p:grpSpPr>
        <p:sp>
          <p:nvSpPr>
            <p:cNvPr id="15" name="Rectangle 14"/>
            <p:cNvSpPr/>
            <p:nvPr/>
          </p:nvSpPr>
          <p:spPr>
            <a:xfrm>
              <a:off x="2701522" y="5928511"/>
              <a:ext cx="715558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The client does not need to know whether it is connected </a:t>
              </a:r>
              <a:r>
                <a:rPr lang="en-US" dirty="0" smtClean="0"/>
                <a:t>directly</a:t>
              </a:r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53377" y="6238084"/>
              <a:ext cx="484971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/>
                <a:t>to </a:t>
              </a:r>
              <a:r>
                <a:rPr lang="en-US" dirty="0"/>
                <a:t>the end server or through an intermediary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859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18" grpId="0" animBg="1"/>
      <p:bldP spid="19" grpId="0" animBg="1"/>
      <p:bldP spid="9" grpId="0"/>
      <p:bldP spid="10" grpId="0" animBg="1"/>
      <p:bldP spid="11" grpId="0" animBg="1"/>
      <p:bldP spid="12" grpId="0" animBg="1"/>
      <p:bldP spid="13" grpId="0" animBg="1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377" y="941873"/>
            <a:ext cx="4828805" cy="537400"/>
          </a:xfrm>
        </p:spPr>
        <p:txBody>
          <a:bodyPr>
            <a:normAutofit fontScale="90000"/>
          </a:bodyPr>
          <a:lstStyle/>
          <a:p>
            <a:r>
              <a:rPr lang="en-US" b="1"/>
              <a:t>RESTful API Components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42116" y="2002738"/>
            <a:ext cx="1640023" cy="4001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Resources</a:t>
            </a:r>
            <a:endParaRPr lang="en-US" sz="2000" b="1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53377" y="2402848"/>
            <a:ext cx="7571424" cy="356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An </a:t>
            </a:r>
            <a:r>
              <a:rPr lang="en-US" sz="2000" dirty="0"/>
              <a:t>architectural style for designing networked applications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53377" y="2816733"/>
            <a:ext cx="10046400" cy="356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Use </a:t>
            </a:r>
            <a:r>
              <a:rPr lang="en-US" sz="2000" dirty="0"/>
              <a:t>HTTP requests to perform CRUD operations: Create, Read, Update, and Delete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402" y="75525"/>
            <a:ext cx="6546247" cy="20971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661" y="3326423"/>
            <a:ext cx="7136140" cy="327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3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377" y="941873"/>
            <a:ext cx="9083231" cy="537400"/>
          </a:xfrm>
        </p:spPr>
        <p:txBody>
          <a:bodyPr>
            <a:normAutofit fontScale="90000"/>
          </a:bodyPr>
          <a:lstStyle/>
          <a:p>
            <a:r>
              <a:rPr lang="en-US" b="1"/>
              <a:t>Introduction to Django REST Framework (DRF)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42116" y="2002738"/>
            <a:ext cx="1640023" cy="4001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Introduction</a:t>
            </a:r>
            <a:endParaRPr lang="en-US" sz="2000" b="1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53376" y="2402848"/>
            <a:ext cx="8424863" cy="356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DRF is a powerful and flexible toolkit for building Web APIs in Django</a:t>
            </a:r>
            <a:endParaRPr lang="en-US" sz="2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53376" y="2802958"/>
            <a:ext cx="10046400" cy="356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Provides features such as serialization, authentication, and view classes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242115" y="3309032"/>
            <a:ext cx="1640023" cy="4001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Installation</a:t>
            </a:r>
            <a:endParaRPr lang="en-US" sz="2000" b="1" dirty="0"/>
          </a:p>
        </p:txBody>
      </p:sp>
      <p:sp>
        <p:nvSpPr>
          <p:cNvPr id="11" name="Rectangle 10"/>
          <p:cNvSpPr/>
          <p:nvPr/>
        </p:nvSpPr>
        <p:spPr>
          <a:xfrm>
            <a:off x="242115" y="4675879"/>
            <a:ext cx="1769565" cy="4001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/>
              <a:t>Configuration</a:t>
            </a:r>
            <a:endParaRPr lang="en-US" sz="2000" b="1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353376" y="3730893"/>
            <a:ext cx="2840928" cy="356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Install DRF using </a:t>
            </a:r>
            <a:r>
              <a:rPr lang="en-US" sz="2000" dirty="0" smtClean="0"/>
              <a:t>pip</a:t>
            </a:r>
            <a:endParaRPr lang="en-US" sz="2000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353376" y="4126643"/>
            <a:ext cx="6864288" cy="356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Add '</a:t>
            </a:r>
            <a:r>
              <a:rPr lang="en-US" sz="2000" dirty="0" err="1"/>
              <a:t>rest_framework</a:t>
            </a:r>
            <a:r>
              <a:rPr lang="en-US" sz="2000" dirty="0"/>
              <a:t>' to INSTALLED_APPS in </a:t>
            </a:r>
            <a:r>
              <a:rPr lang="en-US" sz="2000" dirty="0" smtClean="0"/>
              <a:t>settings.py</a:t>
            </a:r>
            <a:endParaRPr lang="en-US" sz="2000" dirty="0"/>
          </a:p>
        </p:txBody>
      </p:sp>
      <p:sp>
        <p:nvSpPr>
          <p:cNvPr id="3" name="Rectangle 2"/>
          <p:cNvSpPr/>
          <p:nvPr/>
        </p:nvSpPr>
        <p:spPr>
          <a:xfrm>
            <a:off x="3346803" y="3757311"/>
            <a:ext cx="349647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buSzPct val="85000"/>
            </a:pPr>
            <a:r>
              <a:rPr lang="en-US" dirty="0"/>
              <a:t>pip install </a:t>
            </a:r>
            <a:r>
              <a:rPr lang="en-US" dirty="0" err="1"/>
              <a:t>djangorestframework</a:t>
            </a:r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316800" y="5093380"/>
            <a:ext cx="1231584" cy="3569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 dirty="0"/>
              <a:t>Example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138" y="5268276"/>
            <a:ext cx="2275334" cy="130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350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9" grpId="0"/>
      <p:bldP spid="10" grpId="0" animBg="1"/>
      <p:bldP spid="11" grpId="0" animBg="1"/>
      <p:bldP spid="12" grpId="0"/>
      <p:bldP spid="13" grpId="0"/>
      <p:bldP spid="3" grpId="0" animBg="1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993" y="730513"/>
            <a:ext cx="5584127" cy="5374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Using RESTful APIs in Django</a:t>
            </a:r>
          </a:p>
        </p:txBody>
      </p:sp>
      <p:sp>
        <p:nvSpPr>
          <p:cNvPr id="4" name="Rectangle 3"/>
          <p:cNvSpPr/>
          <p:nvPr/>
        </p:nvSpPr>
        <p:spPr>
          <a:xfrm>
            <a:off x="217732" y="1479273"/>
            <a:ext cx="2730296" cy="4001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Steps to Use an API</a:t>
            </a:r>
            <a:endParaRPr lang="en-US" sz="2000" b="1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28993" y="1918185"/>
            <a:ext cx="3096960" cy="35694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 dirty="0">
                <a:solidFill>
                  <a:schemeClr val="tx1"/>
                </a:solidFill>
              </a:rPr>
              <a:t>Identify the API Endpoint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217732" y="3822542"/>
            <a:ext cx="2730297" cy="4001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Example API Endpoint</a:t>
            </a:r>
            <a:endParaRPr lang="en-US" sz="2000" b="1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328993" y="2351394"/>
            <a:ext cx="3096960" cy="35694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>
                <a:solidFill>
                  <a:schemeClr val="tx1"/>
                </a:solidFill>
              </a:rPr>
              <a:t>Choose the HTTP Method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328993" y="2752664"/>
            <a:ext cx="3042196" cy="356948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 dirty="0">
                <a:solidFill>
                  <a:schemeClr val="tx1"/>
                </a:solidFill>
              </a:rPr>
              <a:t>Send the Request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328993" y="3178287"/>
            <a:ext cx="3042196" cy="356948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>
                <a:solidFill>
                  <a:schemeClr val="tx1"/>
                </a:solidFill>
              </a:rPr>
              <a:t>Handle the Response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25953" y="1917854"/>
            <a:ext cx="5490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Determine the URL of the API you want to consume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425953" y="2353387"/>
            <a:ext cx="6127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Decide whether you need to GET, POST, PUT, DELETE, etc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371189" y="2758648"/>
            <a:ext cx="4951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Use a tool or library to send the HTTP request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3371188" y="3196655"/>
            <a:ext cx="3971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Process the data returned by the API</a:t>
            </a:r>
            <a:endParaRPr lang="en-US" dirty="0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328993" y="4269503"/>
            <a:ext cx="1280351" cy="356948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/>
              <a:t>URL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328993" y="4702712"/>
            <a:ext cx="1280351" cy="35694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/>
              <a:t>Method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328993" y="5137250"/>
            <a:ext cx="1280351" cy="356948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85000"/>
              <a:buNone/>
            </a:pPr>
            <a:r>
              <a:rPr lang="en-US" sz="2000" dirty="0" smtClean="0">
                <a:solidFill>
                  <a:schemeClr val="tx1"/>
                </a:solidFill>
              </a:rPr>
              <a:t>Response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609344" y="4254483"/>
            <a:ext cx="3488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https://api.example.com/posts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609344" y="4715568"/>
            <a:ext cx="598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GET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785" y="5133411"/>
            <a:ext cx="6843366" cy="140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33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0" grpId="0" animBg="1"/>
      <p:bldP spid="15" grpId="0" animBg="1"/>
      <p:bldP spid="16" grpId="0" animBg="1"/>
      <p:bldP spid="17" grpId="0" animBg="1"/>
      <p:bldP spid="6" grpId="0"/>
      <p:bldP spid="18" grpId="0"/>
      <p:bldP spid="19" grpId="0"/>
      <p:bldP spid="20" grpId="0"/>
      <p:bldP spid="21" grpId="0" animBg="1"/>
      <p:bldP spid="22" grpId="0" animBg="1"/>
      <p:bldP spid="23" grpId="0" animBg="1"/>
      <p:bldP spid="24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993" y="730513"/>
            <a:ext cx="7266623" cy="537400"/>
          </a:xfrm>
        </p:spPr>
        <p:txBody>
          <a:bodyPr>
            <a:normAutofit fontScale="90000"/>
          </a:bodyPr>
          <a:lstStyle/>
          <a:p>
            <a:r>
              <a:rPr lang="en-US" b="1"/>
              <a:t>Using Django to Make HTTP Requests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54308" y="1576809"/>
            <a:ext cx="2135325" cy="4001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HTTP Libraries</a:t>
            </a:r>
            <a:endParaRPr lang="en-US" sz="2000" b="1" dirty="0"/>
          </a:p>
        </p:txBody>
      </p:sp>
      <p:sp>
        <p:nvSpPr>
          <p:cNvPr id="10" name="Rectangle 9"/>
          <p:cNvSpPr/>
          <p:nvPr/>
        </p:nvSpPr>
        <p:spPr>
          <a:xfrm>
            <a:off x="254309" y="3097079"/>
            <a:ext cx="2135324" cy="4001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Example Code</a:t>
            </a:r>
            <a:endParaRPr lang="en-US" sz="2000" b="1" dirty="0"/>
          </a:p>
        </p:txBody>
      </p:sp>
      <p:sp>
        <p:nvSpPr>
          <p:cNvPr id="3" name="Rectangle 2"/>
          <p:cNvSpPr/>
          <p:nvPr/>
        </p:nvSpPr>
        <p:spPr>
          <a:xfrm>
            <a:off x="365569" y="2003613"/>
            <a:ext cx="1095428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Requests</a:t>
            </a:r>
          </a:p>
        </p:txBody>
      </p:sp>
      <p:sp>
        <p:nvSpPr>
          <p:cNvPr id="5" name="Rectangle 4"/>
          <p:cNvSpPr/>
          <p:nvPr/>
        </p:nvSpPr>
        <p:spPr>
          <a:xfrm>
            <a:off x="1460997" y="1993320"/>
            <a:ext cx="59960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A popular Python library for making HTTP requests</a:t>
            </a:r>
          </a:p>
        </p:txBody>
      </p:sp>
      <p:sp>
        <p:nvSpPr>
          <p:cNvPr id="9" name="Rectangle 8"/>
          <p:cNvSpPr/>
          <p:nvPr/>
        </p:nvSpPr>
        <p:spPr>
          <a:xfrm>
            <a:off x="546580" y="2522765"/>
            <a:ext cx="134524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Installation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916204" y="2498381"/>
            <a:ext cx="2371162" cy="400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000" dirty="0"/>
              <a:t>pip install requests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80" y="3493105"/>
            <a:ext cx="6814945" cy="282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661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3" grpId="0" animBg="1"/>
      <p:bldP spid="5" grpId="0"/>
      <p:bldP spid="9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993" y="730513"/>
            <a:ext cx="7559231" cy="537400"/>
          </a:xfrm>
        </p:spPr>
        <p:txBody>
          <a:bodyPr>
            <a:normAutofit fontScale="90000"/>
          </a:bodyPr>
          <a:lstStyle/>
          <a:p>
            <a:r>
              <a:rPr lang="en-US" b="1"/>
              <a:t>Integrating API Data into Django Views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54308" y="1576809"/>
            <a:ext cx="2866843" cy="4001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Example View</a:t>
            </a:r>
            <a:endParaRPr lang="en-US" sz="2000" b="1" dirty="0"/>
          </a:p>
        </p:txBody>
      </p:sp>
      <p:sp>
        <p:nvSpPr>
          <p:cNvPr id="10" name="Rectangle 9"/>
          <p:cNvSpPr/>
          <p:nvPr/>
        </p:nvSpPr>
        <p:spPr>
          <a:xfrm>
            <a:off x="5788877" y="2776076"/>
            <a:ext cx="2866843" cy="4001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Template (posts.html)</a:t>
            </a:r>
            <a:endParaRPr lang="en-US" sz="20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08" y="1976919"/>
            <a:ext cx="5285692" cy="27657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877" y="3159748"/>
            <a:ext cx="6403123" cy="369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16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993" y="730513"/>
            <a:ext cx="3865055" cy="537400"/>
          </a:xfrm>
        </p:spPr>
        <p:txBody>
          <a:bodyPr>
            <a:normAutofit fontScale="90000"/>
          </a:bodyPr>
          <a:lstStyle/>
          <a:p>
            <a:r>
              <a:rPr lang="en-US" b="1"/>
              <a:t>Handling API Errors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254308" y="1576809"/>
            <a:ext cx="3122876" cy="4001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Common Error Handling</a:t>
            </a:r>
            <a:endParaRPr lang="en-US" sz="2000" b="1" dirty="0"/>
          </a:p>
        </p:txBody>
      </p:sp>
      <p:sp>
        <p:nvSpPr>
          <p:cNvPr id="10" name="Rectangle 9"/>
          <p:cNvSpPr/>
          <p:nvPr/>
        </p:nvSpPr>
        <p:spPr>
          <a:xfrm>
            <a:off x="254308" y="3397868"/>
            <a:ext cx="2866843" cy="4001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/>
              <a:t>Example Error Handling</a:t>
            </a:r>
            <a:endParaRPr lang="en-US" sz="2000" b="1" dirty="0"/>
          </a:p>
        </p:txBody>
      </p:sp>
      <p:sp>
        <p:nvSpPr>
          <p:cNvPr id="3" name="Rectangle 2"/>
          <p:cNvSpPr/>
          <p:nvPr/>
        </p:nvSpPr>
        <p:spPr>
          <a:xfrm>
            <a:off x="328993" y="2101149"/>
            <a:ext cx="218842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Check Status Codes</a:t>
            </a:r>
          </a:p>
        </p:txBody>
      </p:sp>
      <p:sp>
        <p:nvSpPr>
          <p:cNvPr id="8" name="Rectangle 7"/>
          <p:cNvSpPr/>
          <p:nvPr/>
        </p:nvSpPr>
        <p:spPr>
          <a:xfrm>
            <a:off x="328993" y="2506066"/>
            <a:ext cx="2188420" cy="3693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/>
              <a:t>Log Errors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28993" y="2909069"/>
            <a:ext cx="2188420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/>
              <a:t>User Feedback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17413" y="2065564"/>
            <a:ext cx="53976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Always check the status code of the response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517413" y="2475288"/>
            <a:ext cx="298511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/>
              <a:t>Log errors for debugging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2517412" y="2878291"/>
            <a:ext cx="48469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/>
              <a:t>Provide meaningful feedback to the user</a:t>
            </a:r>
            <a:endParaRPr lang="en-US" sz="20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1150" y="3393060"/>
            <a:ext cx="5669281" cy="333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21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3" grpId="0" animBg="1"/>
      <p:bldP spid="8" grpId="0" animBg="1"/>
      <p:bldP spid="9" grpId="0" animBg="1"/>
      <p:bldP spid="5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2134</TotalTime>
  <Words>461</Words>
  <Application>Microsoft Office PowerPoint</Application>
  <PresentationFormat>Widescreen</PresentationFormat>
  <Paragraphs>89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Segoe UI</vt:lpstr>
      <vt:lpstr>Times New Roman</vt:lpstr>
      <vt:lpstr>Trebuchet MS</vt:lpstr>
      <vt:lpstr>Wingdings 3</vt:lpstr>
      <vt:lpstr>Facet</vt:lpstr>
      <vt:lpstr>Office Theme</vt:lpstr>
      <vt:lpstr>PowerPoint Presentation</vt:lpstr>
      <vt:lpstr>PowerPoint Presentation</vt:lpstr>
      <vt:lpstr>What is a RESTful API?</vt:lpstr>
      <vt:lpstr>RESTful API Components</vt:lpstr>
      <vt:lpstr>Introduction to Django REST Framework (DRF)</vt:lpstr>
      <vt:lpstr>Using RESTful APIs in Django</vt:lpstr>
      <vt:lpstr>Using Django to Make HTTP Requests</vt:lpstr>
      <vt:lpstr>Integrating API Data into Django Views</vt:lpstr>
      <vt:lpstr>Handling API Errors</vt:lpstr>
      <vt:lpstr>Authentication with APIs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Ahmed Saeed</dc:creator>
  <cp:lastModifiedBy>Muhammad Ahmed Saeed</cp:lastModifiedBy>
  <cp:revision>2022</cp:revision>
  <dcterms:created xsi:type="dcterms:W3CDTF">2024-05-30T05:17:30Z</dcterms:created>
  <dcterms:modified xsi:type="dcterms:W3CDTF">2024-09-12T09:12:54Z</dcterms:modified>
</cp:coreProperties>
</file>

<file path=docProps/thumbnail.jpeg>
</file>